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C88CEF-9EB9-431D-9461-7637F7F5B314}" v="19" dt="2026-09-26T18:14:56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0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7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06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4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0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5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23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9/26/2026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1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676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7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28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378F91-90A4-B3A8-8E8C-D2C9F0A1F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Speiseplan KW39</a:t>
            </a:r>
            <a:br>
              <a:rPr lang="de-DE" dirty="0"/>
            </a:br>
            <a:r>
              <a:rPr lang="de-DE" dirty="0"/>
              <a:t>28.09.-02.10.26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DD24B1-4770-DA95-F026-3D96C340B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0"/>
            <a:ext cx="8119872" cy="6775704"/>
          </a:xfrm>
        </p:spPr>
        <p:txBody>
          <a:bodyPr>
            <a:normAutofit fontScale="62500" lnSpcReduction="20000"/>
          </a:bodyPr>
          <a:lstStyle/>
          <a:p>
            <a:endParaRPr lang="de-DE" sz="1600" b="1" u="sng" dirty="0">
              <a:latin typeface="Bodoni MT" panose="02070603080606020203" pitchFamily="18" charset="0"/>
            </a:endParaRPr>
          </a:p>
          <a:p>
            <a:r>
              <a:rPr lang="de-DE" sz="1700" b="1" u="sng" dirty="0">
                <a:latin typeface="Bodoni MT" panose="02070603080606020203" pitchFamily="18" charset="0"/>
              </a:rPr>
              <a:t>Montag, 28.09.2026: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Hähnchen mit Champignons in Rotweinsoße, dazu 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                   Süßkartoffelstampf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Hähnchennuggets, dazu Gemüse &amp; Süßkartoffelstampf	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7,50€       Abholung: 7,30€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	                                                                                             </a:t>
            </a:r>
            <a:endParaRPr lang="de-DE" sz="1700" dirty="0">
              <a:latin typeface="Calgary" panose="03010101010201010101" pitchFamily="66" charset="0"/>
            </a:endParaRPr>
          </a:p>
          <a:p>
            <a:r>
              <a:rPr lang="de-DE" sz="1700" b="1" u="sng" dirty="0">
                <a:latin typeface="Bodoni MT" panose="02070603080606020203" pitchFamily="18" charset="0"/>
              </a:rPr>
              <a:t>Dienstag, 29.09.2026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Schweinekrustenbraten, dazu Sauerkraut und Kartoffeln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7,20€       Abholung: 7,00€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Bratwurst, Sauerkraut und Kartoffeln                               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7,00€       Abholung: 6,80€</a:t>
            </a:r>
          </a:p>
          <a:p>
            <a:endParaRPr lang="de-DE" sz="1700" dirty="0">
              <a:latin typeface="Bodoni MT" panose="02070603080606020203" pitchFamily="18" charset="0"/>
            </a:endParaRPr>
          </a:p>
          <a:p>
            <a:r>
              <a:rPr lang="de-DE" sz="1700" b="1" dirty="0">
                <a:latin typeface="Bodoni MT" panose="02070603080606020203" pitchFamily="18" charset="0"/>
              </a:rPr>
              <a:t>    </a:t>
            </a:r>
            <a:r>
              <a:rPr lang="de-DE" sz="1700" b="1" u="sng" dirty="0">
                <a:latin typeface="Bodoni MT" panose="02070603080606020203" pitchFamily="18" charset="0"/>
              </a:rPr>
              <a:t>Mittwoch, 30.09.2026 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Gebackener Feta an Nudeln mit Spinat &amp; Tomaten            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7,20€       Abholung: 7,00€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Nudeln mit Wurstgulasch und Käse                                    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6,50€        Abholung: 6,30€</a:t>
            </a:r>
          </a:p>
          <a:p>
            <a:endParaRPr lang="de-DE" sz="1700" dirty="0">
              <a:latin typeface="Bodoni MT" panose="02070603080606020203" pitchFamily="18" charset="0"/>
            </a:endParaRPr>
          </a:p>
          <a:p>
            <a:r>
              <a:rPr lang="de-DE" sz="1700" b="1" u="sng" dirty="0">
                <a:latin typeface="Bodoni MT" panose="02070603080606020203" pitchFamily="18" charset="0"/>
              </a:rPr>
              <a:t>Donnerstag, 01.10.2026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Gegrilltes Fischfilet, dazu Ofengemüse und Reis                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7,50€       Abholung: 7,30€</a:t>
            </a:r>
            <a:r>
              <a:rPr lang="de-DE" sz="1700" b="1" dirty="0">
                <a:latin typeface="Bodoni MT" panose="02070603080606020203" pitchFamily="18" charset="0"/>
              </a:rPr>
              <a:t>    </a:t>
            </a:r>
            <a:endParaRPr lang="de-DE" sz="1700" dirty="0">
              <a:latin typeface="Bodoni MT" panose="02070603080606020203" pitchFamily="18" charset="0"/>
            </a:endParaRPr>
          </a:p>
          <a:p>
            <a:r>
              <a:rPr lang="de-DE" sz="1700" b="1" dirty="0">
                <a:latin typeface="Bodoni MT" panose="02070603080606020203" pitchFamily="18" charset="0"/>
              </a:rPr>
              <a:t>Fischstäbchen, dazu Rotkohl und Reis                                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7,20€       Abholung: 7,00€</a:t>
            </a:r>
          </a:p>
          <a:p>
            <a:endParaRPr lang="de-DE" sz="1700" b="1" dirty="0">
              <a:latin typeface="Bodoni MT" panose="02070603080606020203" pitchFamily="18" charset="0"/>
            </a:endParaRPr>
          </a:p>
          <a:p>
            <a:endParaRPr lang="de-DE" sz="1700" b="1" i="1" u="sng" dirty="0">
              <a:latin typeface="Bodoni MT" panose="02070603080606020203" pitchFamily="18" charset="0"/>
            </a:endParaRPr>
          </a:p>
          <a:p>
            <a:r>
              <a:rPr lang="de-DE" sz="1700" b="1" i="1" u="sng" dirty="0">
                <a:latin typeface="Bodoni MT" panose="02070603080606020203" pitchFamily="18" charset="0"/>
              </a:rPr>
              <a:t>Freitag, 02.10.2026     </a:t>
            </a:r>
            <a:endParaRPr lang="de-DE" sz="1700" b="1" dirty="0">
              <a:latin typeface="Bodoni MT" panose="02070603080606020203" pitchFamily="18" charset="0"/>
            </a:endParaRPr>
          </a:p>
          <a:p>
            <a:r>
              <a:rPr lang="de-DE" sz="1700" b="1" dirty="0" err="1">
                <a:latin typeface="Bodoni MT" panose="02070603080606020203" pitchFamily="18" charset="0"/>
              </a:rPr>
              <a:t>Gräupcheneintopf</a:t>
            </a:r>
            <a:r>
              <a:rPr lang="de-DE" sz="1700" b="1" dirty="0">
                <a:latin typeface="Bodoni MT" panose="02070603080606020203" pitchFamily="18" charset="0"/>
              </a:rPr>
              <a:t>, dazu Brot und Obst                                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7,00€         Abholung: 6,80€</a:t>
            </a:r>
          </a:p>
          <a:p>
            <a:r>
              <a:rPr lang="de-DE" sz="1700" b="1" dirty="0">
                <a:latin typeface="Bodoni MT" panose="02070603080606020203" pitchFamily="18" charset="0"/>
              </a:rPr>
              <a:t>Schupfnudeln in Schinken- Brokkoli-Sahnesoße </a:t>
            </a:r>
            <a:r>
              <a:rPr lang="de-DE" sz="1700" b="1">
                <a:latin typeface="Bodoni MT" panose="02070603080606020203" pitchFamily="18" charset="0"/>
              </a:rPr>
              <a:t>gebacken                   </a:t>
            </a:r>
            <a:r>
              <a:rPr lang="de-DE" sz="1700" dirty="0">
                <a:latin typeface="Bodoni MT" panose="02070603080606020203" pitchFamily="18" charset="0"/>
              </a:rPr>
              <a:t>Essen im Haus/ Lieferung: 7,00€          Abholung: 6,80€</a:t>
            </a:r>
          </a:p>
          <a:p>
            <a:endParaRPr lang="de-DE" sz="1700" b="1" dirty="0">
              <a:latin typeface="Bodoni MT" panose="02070603080606020203" pitchFamily="18" charset="0"/>
            </a:endParaRPr>
          </a:p>
          <a:p>
            <a:endParaRPr lang="de-DE" sz="1600" b="1" dirty="0">
              <a:latin typeface="Calgary" panose="03010101010201010101" pitchFamily="66" charset="0"/>
            </a:endParaRPr>
          </a:p>
          <a:p>
            <a:r>
              <a:rPr lang="de-DE" sz="1600" b="1" dirty="0">
                <a:latin typeface="Calgary" panose="03010101010201010101" pitchFamily="66" charset="0"/>
              </a:rPr>
              <a:t>        </a:t>
            </a:r>
          </a:p>
          <a:p>
            <a:endParaRPr lang="de-DE" sz="1200" b="1" dirty="0">
              <a:latin typeface="Calgary" panose="03010101010201010101" pitchFamily="66" charset="0"/>
            </a:endParaRPr>
          </a:p>
          <a:p>
            <a:endParaRPr lang="de-DE" sz="1200" b="1" dirty="0">
              <a:latin typeface="Calgary" panose="03010101010201010101" pitchFamily="66" charset="0"/>
            </a:endParaRPr>
          </a:p>
          <a:p>
            <a:endParaRPr lang="de-DE" b="1" dirty="0">
              <a:latin typeface="Calgary" panose="03010101010201010101" pitchFamily="66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B20043-8104-1CED-6A76-AD7996D17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de-DE" i="1" dirty="0">
                <a:latin typeface="+mj-lt"/>
              </a:rPr>
              <a:t>Fleischerei Seifert eGbR</a:t>
            </a:r>
          </a:p>
          <a:p>
            <a:r>
              <a:rPr lang="de-DE" i="1" dirty="0">
                <a:latin typeface="+mj-lt"/>
              </a:rPr>
              <a:t>Freiberger Str.58</a:t>
            </a:r>
          </a:p>
          <a:p>
            <a:r>
              <a:rPr lang="de-DE" i="1" dirty="0">
                <a:latin typeface="+mj-lt"/>
              </a:rPr>
              <a:t>09575 Eppendorf</a:t>
            </a:r>
            <a:endParaRPr lang="de-DE" dirty="0">
              <a:latin typeface="+mj-lt"/>
            </a:endParaRPr>
          </a:p>
          <a:p>
            <a:r>
              <a:rPr lang="de-DE" i="1" dirty="0">
                <a:latin typeface="+mj-lt"/>
              </a:rPr>
              <a:t>Tel: 037293-434</a:t>
            </a:r>
          </a:p>
          <a:p>
            <a:r>
              <a:rPr lang="de-DE" i="1" dirty="0">
                <a:latin typeface="+mj-lt"/>
              </a:rPr>
              <a:t>Tel.:037293-798554</a:t>
            </a:r>
          </a:p>
          <a:p>
            <a:r>
              <a:rPr lang="de-DE" i="1" dirty="0">
                <a:latin typeface="+mj-lt"/>
              </a:rPr>
              <a:t>Tägliche Bestellung bis 8:00 Uhr möglich</a:t>
            </a:r>
            <a:endParaRPr lang="de-DE" dirty="0">
              <a:latin typeface="+mj-lt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9639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zart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220</Words>
  <Application>Microsoft Office PowerPoint</Application>
  <PresentationFormat>Breitbild</PresentationFormat>
  <Paragraphs>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Bodoni MT</vt:lpstr>
      <vt:lpstr>Calgary</vt:lpstr>
      <vt:lpstr>Calibri</vt:lpstr>
      <vt:lpstr>Rockwell</vt:lpstr>
      <vt:lpstr>Rockwell Condensed</vt:lpstr>
      <vt:lpstr>Rockwell Extra Bold</vt:lpstr>
      <vt:lpstr>Wingdings</vt:lpstr>
      <vt:lpstr>Holzart</vt:lpstr>
      <vt:lpstr>Speiseplan KW39 28.09.-02.10.26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Fleischerei Seifert GbR</dc:creator>
  <cp:lastModifiedBy>Fleischerei Seifert eGbR</cp:lastModifiedBy>
  <cp:revision>2</cp:revision>
  <dcterms:created xsi:type="dcterms:W3CDTF">2026-02-09T20:33:35Z</dcterms:created>
  <dcterms:modified xsi:type="dcterms:W3CDTF">2026-09-26T18:18:47Z</dcterms:modified>
</cp:coreProperties>
</file>